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Lora" pitchFamily="2" charset="0"/>
      <p:regular r:id="rId13"/>
      <p:italic r:id="rId14"/>
    </p:embeddedFont>
    <p:embeddedFont>
      <p:font typeface="Source Sans Pro" panose="020B0503030403020204" pitchFamily="3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8777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SheSafe: Smartwatch for Women's Safety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SheSafe is an AI-powered safety smartwatch designed to provide real-time protection, threat detection, and emergency response for women.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200281"/>
            <a:ext cx="638246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SheSafe: A Call to Action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6327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Join us in making SheSafe a reality. Together, we can create a safer world for women.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692753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</a:rPr>
              <a:t>COMPONENTS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Problem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Women face increasing safety risks in public spaces, with harassment, violence, and unsafe transportation posing significant concerns.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Solution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SheSafe provides a smart, automatic, and user-friendly solution that prioritizes women's safety.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SheSafe Technology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357830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Sensors &amp; Microcontrollers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SheSafe utilizes a combination of sensors, including a heart rate sensor, accelerometer, gyroscope, GPS, microphone, and vibration motor.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Software &amp; AI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smartwatch runs on software that processes gesture inputs, heart rate spikes, and noise detection in real time.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61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6048" y="3487460"/>
            <a:ext cx="5150525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SheSafe Features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66048" y="4705707"/>
            <a:ext cx="492443" cy="492443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55953" y="4797385"/>
            <a:ext cx="112514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477328" y="4705707"/>
            <a:ext cx="4059674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Emergency Detection &amp; SOS Alert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477328" y="5158859"/>
            <a:ext cx="5728454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Detects sudden heart rate spikes and forceful hand presses, sending automated SOS alerts to emergency contacts.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4618" y="4705707"/>
            <a:ext cx="492443" cy="492443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7587853" y="4797385"/>
            <a:ext cx="165973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8135898" y="4705707"/>
            <a:ext cx="3172420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Hand Gesture Recognition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8135898" y="5158859"/>
            <a:ext cx="5728454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activate/deactivate emergency alerts with a wrist movement (e.g., shaking), preventing false alarms.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66048" y="6324481"/>
            <a:ext cx="492443" cy="492443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926187" y="6416159"/>
            <a:ext cx="172164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477328" y="6324481"/>
            <a:ext cx="346817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Ride Safety &amp; Route Tracking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477328" y="6777633"/>
            <a:ext cx="5728454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Monitors ride deviations and alerts emergency contacts if the route changes unexpectedly, storing cab details securely.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7424618" y="6324481"/>
            <a:ext cx="492443" cy="492443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7587020" y="6416159"/>
            <a:ext cx="167521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8135898" y="6324481"/>
            <a:ext cx="421731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Noise Detection &amp; Audio Recording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8135898" y="6777633"/>
            <a:ext cx="5728454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Detects sharp loud sounds (e.g., screams, crashes) and automatically records audio, storing data for later review.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1602" y="644962"/>
            <a:ext cx="6577965" cy="558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SheSafe Development Roadmap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425208" y="1488996"/>
            <a:ext cx="22860" cy="6095524"/>
          </a:xfrm>
          <a:prstGeom prst="roundRect">
            <a:avLst>
              <a:gd name="adj" fmla="val 124715"/>
            </a:avLst>
          </a:prstGeom>
          <a:solidFill>
            <a:srgbClr val="5D606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627555" y="1905000"/>
            <a:ext cx="665202" cy="22860"/>
          </a:xfrm>
          <a:prstGeom prst="roundRect">
            <a:avLst>
              <a:gd name="adj" fmla="val 124715"/>
            </a:avLst>
          </a:prstGeom>
          <a:solidFill>
            <a:srgbClr val="5D606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6222861" y="1702713"/>
            <a:ext cx="427553" cy="427553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6387763" y="1782247"/>
            <a:ext cx="97750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481887" y="1679019"/>
            <a:ext cx="2482215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Prototype Development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481887" y="2072402"/>
            <a:ext cx="6483310" cy="60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Our next goal is to design a full circuit diagram and create a working prototype that can simulate real-life distress situations.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627555" y="3476387"/>
            <a:ext cx="665202" cy="22860"/>
          </a:xfrm>
          <a:prstGeom prst="roundRect">
            <a:avLst>
              <a:gd name="adj" fmla="val 124715"/>
            </a:avLst>
          </a:prstGeom>
          <a:solidFill>
            <a:srgbClr val="5D606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6222861" y="3274100"/>
            <a:ext cx="427553" cy="427553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6364545" y="3353633"/>
            <a:ext cx="144066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481887" y="3250406"/>
            <a:ext cx="265080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Software Implementation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481887" y="3643789"/>
            <a:ext cx="6483310" cy="60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aim to develop the software that processes gesture inputs, heart rate spikes, and noise detection in real time.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627555" y="5047774"/>
            <a:ext cx="665202" cy="22860"/>
          </a:xfrm>
          <a:prstGeom prst="roundRect">
            <a:avLst>
              <a:gd name="adj" fmla="val 124715"/>
            </a:avLst>
          </a:prstGeom>
          <a:solidFill>
            <a:srgbClr val="5D606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6222861" y="4845487"/>
            <a:ext cx="427553" cy="427553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6361926" y="4925020"/>
            <a:ext cx="149423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7481887" y="4821793"/>
            <a:ext cx="3423047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Advanced AI &amp; Machine Learning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481887" y="5215176"/>
            <a:ext cx="6483310" cy="60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Future improvements will include AI-based threat detection, voice command activation, and predictive analytics.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6627555" y="6619161"/>
            <a:ext cx="665202" cy="22860"/>
          </a:xfrm>
          <a:prstGeom prst="roundRect">
            <a:avLst>
              <a:gd name="adj" fmla="val 124715"/>
            </a:avLst>
          </a:prstGeom>
          <a:solidFill>
            <a:srgbClr val="5D606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8"/>
          <p:cNvSpPr/>
          <p:nvPr/>
        </p:nvSpPr>
        <p:spPr>
          <a:xfrm>
            <a:off x="6222861" y="6416873"/>
            <a:ext cx="427553" cy="427553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19"/>
          <p:cNvSpPr/>
          <p:nvPr/>
        </p:nvSpPr>
        <p:spPr>
          <a:xfrm>
            <a:off x="6363831" y="6496407"/>
            <a:ext cx="145494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7481887" y="6393180"/>
            <a:ext cx="239601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Mobile App Integration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7481887" y="6786562"/>
            <a:ext cx="6483310" cy="60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will be able to sync the watch with a mobile app for customizable safety settings, real-time tracking, and cloud data storage.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7286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SheSafe Impact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035850"/>
            <a:ext cx="3614618" cy="2858214"/>
          </a:xfrm>
          <a:prstGeom prst="roundRect">
            <a:avLst>
              <a:gd name="adj" fmla="val 1256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77039" y="227516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Proactive Safety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2770703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SheSafe detects threats before escalation, providing a proactive approach to safety.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035850"/>
            <a:ext cx="3614618" cy="2858214"/>
          </a:xfrm>
          <a:prstGeom prst="roundRect">
            <a:avLst>
              <a:gd name="adj" fmla="val 1256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30973" y="2275165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Hands-Free Emergency Activation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3122652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Gesture-based controls ensure easy activation of emergency features, even in stressful situations.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133380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77039" y="537269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Real-Time Tracking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5868233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SheSafe keeps loved ones informed about the user's location and safety status.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4691658" y="5133380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4930973" y="537269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AI-Driven Detection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30973" y="5868233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SheSafe's AI algorithms reduce false alarms and improve the reliability of safety features.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5676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SheSafe: A User-Friendly Solution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2376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SheSafe is designed for ease of use, even in stressful situations. Its user-friendly interface makes it accessible to all women, regardless of their technical expertise.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5676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SheSafe: Empowering Women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2376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SheSafe empowers women to take control of their safety and feel confident in any situation. It provides peace of mind and the assurance that help is always within reach.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65676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SheSafe: A Vision for the Future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42376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SheSafe is constantly evolving, with future improvements including voice command activation, predictive analytics, and even more advanced AI-driven safety features.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532</Words>
  <Application>Microsoft Office PowerPoint</Application>
  <PresentationFormat>Custom</PresentationFormat>
  <Paragraphs>65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Lora</vt:lpstr>
      <vt:lpstr>Arial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ADITYA SINGH</cp:lastModifiedBy>
  <cp:revision>2</cp:revision>
  <dcterms:created xsi:type="dcterms:W3CDTF">2025-02-02T07:51:00Z</dcterms:created>
  <dcterms:modified xsi:type="dcterms:W3CDTF">2025-02-02T07:54:18Z</dcterms:modified>
</cp:coreProperties>
</file>